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2" r:id="rId3"/>
    <p:sldId id="279" r:id="rId4"/>
    <p:sldId id="271" r:id="rId5"/>
    <p:sldId id="274" r:id="rId6"/>
    <p:sldId id="273" r:id="rId7"/>
    <p:sldId id="275" r:id="rId8"/>
    <p:sldId id="276" r:id="rId9"/>
    <p:sldId id="277" r:id="rId10"/>
    <p:sldId id="260" r:id="rId11"/>
    <p:sldId id="278" r:id="rId12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531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7233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653109" algn="l" defTabSz="6531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7233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1306219" algn="l" defTabSz="6531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7233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959330" algn="l" defTabSz="6531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7233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2612440" algn="l" defTabSz="6531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7233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3265551" algn="l" defTabSz="6531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7233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3918660" algn="l" defTabSz="6531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7233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4571770" algn="l" defTabSz="6531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7233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5224881" algn="l" defTabSz="65310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07233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72330"/>
        </a:fontRef>
        <a:srgbClr val="07233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DCDC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72330"/>
        </a:fontRef>
        <a:srgbClr val="07233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72330"/>
        </a:fontRef>
        <a:srgbClr val="07233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72330"/>
        </a:fontRef>
        <a:srgbClr val="07233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72330"/>
        </a:fontRef>
        <a:srgbClr val="07233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72330"/>
              </a:solidFill>
              <a:prstDash val="solid"/>
              <a:bevel/>
            </a:ln>
          </a:top>
          <a:bottom>
            <a:ln w="25400" cap="flat">
              <a:solidFill>
                <a:srgbClr val="07233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2330"/>
              </a:solidFill>
              <a:prstDash val="solid"/>
              <a:bevel/>
            </a:ln>
          </a:top>
          <a:bottom>
            <a:ln w="25400" cap="flat">
              <a:solidFill>
                <a:srgbClr val="07233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72330"/>
        </a:fontRef>
        <a:srgbClr val="07233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BCC"/>
          </a:solidFill>
        </a:fill>
      </a:tcStyle>
    </a:wholeTbl>
    <a:band2H>
      <a:tcTxStyle/>
      <a:tcStyle>
        <a:tcBdr/>
        <a:fill>
          <a:solidFill>
            <a:srgbClr val="E6E7E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7233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7233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72330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72330"/>
        </a:fontRef>
        <a:srgbClr val="072330"/>
      </a:tcTxStyle>
      <a:tcStyle>
        <a:tcBdr>
          <a:left>
            <a:ln w="12700" cap="flat">
              <a:solidFill>
                <a:srgbClr val="072330"/>
              </a:solidFill>
              <a:prstDash val="solid"/>
              <a:bevel/>
            </a:ln>
          </a:left>
          <a:right>
            <a:ln w="12700" cap="flat">
              <a:solidFill>
                <a:srgbClr val="072330"/>
              </a:solidFill>
              <a:prstDash val="solid"/>
              <a:bevel/>
            </a:ln>
          </a:right>
          <a:top>
            <a:ln w="12700" cap="flat">
              <a:solidFill>
                <a:srgbClr val="072330"/>
              </a:solidFill>
              <a:prstDash val="solid"/>
              <a:bevel/>
            </a:ln>
          </a:top>
          <a:bottom>
            <a:ln w="12700" cap="flat">
              <a:solidFill>
                <a:srgbClr val="072330"/>
              </a:solidFill>
              <a:prstDash val="solid"/>
              <a:bevel/>
            </a:ln>
          </a:bottom>
          <a:insideH>
            <a:ln w="12700" cap="flat">
              <a:solidFill>
                <a:srgbClr val="072330"/>
              </a:solidFill>
              <a:prstDash val="solid"/>
              <a:bevel/>
            </a:ln>
          </a:insideH>
          <a:insideV>
            <a:ln w="12700" cap="flat">
              <a:solidFill>
                <a:srgbClr val="072330"/>
              </a:solidFill>
              <a:prstDash val="solid"/>
              <a:bevel/>
            </a:ln>
          </a:insideV>
        </a:tcBdr>
        <a:fill>
          <a:solidFill>
            <a:srgbClr val="07233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72330"/>
        </a:fontRef>
        <a:srgbClr val="072330"/>
      </a:tcTxStyle>
      <a:tcStyle>
        <a:tcBdr>
          <a:left>
            <a:ln w="12700" cap="flat">
              <a:solidFill>
                <a:srgbClr val="072330"/>
              </a:solidFill>
              <a:prstDash val="solid"/>
              <a:bevel/>
            </a:ln>
          </a:left>
          <a:right>
            <a:ln w="12700" cap="flat">
              <a:solidFill>
                <a:srgbClr val="072330"/>
              </a:solidFill>
              <a:prstDash val="solid"/>
              <a:bevel/>
            </a:ln>
          </a:right>
          <a:top>
            <a:ln w="12700" cap="flat">
              <a:solidFill>
                <a:srgbClr val="072330"/>
              </a:solidFill>
              <a:prstDash val="solid"/>
              <a:bevel/>
            </a:ln>
          </a:top>
          <a:bottom>
            <a:ln w="12700" cap="flat">
              <a:solidFill>
                <a:srgbClr val="072330"/>
              </a:solidFill>
              <a:prstDash val="solid"/>
              <a:bevel/>
            </a:ln>
          </a:bottom>
          <a:insideH>
            <a:ln w="12700" cap="flat">
              <a:solidFill>
                <a:srgbClr val="072330"/>
              </a:solidFill>
              <a:prstDash val="solid"/>
              <a:bevel/>
            </a:ln>
          </a:insideH>
          <a:insideV>
            <a:ln w="12700" cap="flat">
              <a:solidFill>
                <a:srgbClr val="072330"/>
              </a:solidFill>
              <a:prstDash val="solid"/>
              <a:bevel/>
            </a:ln>
          </a:insideV>
        </a:tcBdr>
        <a:fill>
          <a:solidFill>
            <a:srgbClr val="072330">
              <a:alpha val="20000"/>
            </a:srgbClr>
          </a:solidFill>
        </a:fill>
      </a:tcStyle>
    </a:firstCol>
    <a:lastRow>
      <a:tcTxStyle b="on" i="on">
        <a:fontRef idx="major">
          <a:srgbClr val="072330"/>
        </a:fontRef>
        <a:srgbClr val="072330"/>
      </a:tcTxStyle>
      <a:tcStyle>
        <a:tcBdr>
          <a:left>
            <a:ln w="12700" cap="flat">
              <a:solidFill>
                <a:srgbClr val="072330"/>
              </a:solidFill>
              <a:prstDash val="solid"/>
              <a:bevel/>
            </a:ln>
          </a:left>
          <a:right>
            <a:ln w="12700" cap="flat">
              <a:solidFill>
                <a:srgbClr val="072330"/>
              </a:solidFill>
              <a:prstDash val="solid"/>
              <a:bevel/>
            </a:ln>
          </a:right>
          <a:top>
            <a:ln w="50800" cap="flat">
              <a:solidFill>
                <a:srgbClr val="072330"/>
              </a:solidFill>
              <a:prstDash val="solid"/>
              <a:bevel/>
            </a:ln>
          </a:top>
          <a:bottom>
            <a:ln w="12700" cap="flat">
              <a:solidFill>
                <a:srgbClr val="072330"/>
              </a:solidFill>
              <a:prstDash val="solid"/>
              <a:bevel/>
            </a:ln>
          </a:bottom>
          <a:insideH>
            <a:ln w="12700" cap="flat">
              <a:solidFill>
                <a:srgbClr val="072330"/>
              </a:solidFill>
              <a:prstDash val="solid"/>
              <a:bevel/>
            </a:ln>
          </a:insideH>
          <a:insideV>
            <a:ln w="12700" cap="flat">
              <a:solidFill>
                <a:srgbClr val="07233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72330"/>
        </a:fontRef>
        <a:srgbClr val="072330"/>
      </a:tcTxStyle>
      <a:tcStyle>
        <a:tcBdr>
          <a:left>
            <a:ln w="12700" cap="flat">
              <a:solidFill>
                <a:srgbClr val="072330"/>
              </a:solidFill>
              <a:prstDash val="solid"/>
              <a:bevel/>
            </a:ln>
          </a:left>
          <a:right>
            <a:ln w="12700" cap="flat">
              <a:solidFill>
                <a:srgbClr val="072330"/>
              </a:solidFill>
              <a:prstDash val="solid"/>
              <a:bevel/>
            </a:ln>
          </a:right>
          <a:top>
            <a:ln w="12700" cap="flat">
              <a:solidFill>
                <a:srgbClr val="072330"/>
              </a:solidFill>
              <a:prstDash val="solid"/>
              <a:bevel/>
            </a:ln>
          </a:top>
          <a:bottom>
            <a:ln w="25400" cap="flat">
              <a:solidFill>
                <a:srgbClr val="072330"/>
              </a:solidFill>
              <a:prstDash val="solid"/>
              <a:bevel/>
            </a:ln>
          </a:bottom>
          <a:insideH>
            <a:ln w="12700" cap="flat">
              <a:solidFill>
                <a:srgbClr val="072330"/>
              </a:solidFill>
              <a:prstDash val="solid"/>
              <a:bevel/>
            </a:ln>
          </a:insideH>
          <a:insideV>
            <a:ln w="12700" cap="flat">
              <a:solidFill>
                <a:srgbClr val="07233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8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72830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Mainstage_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120125" y="548832"/>
            <a:ext cx="7375246" cy="3691892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003E5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3"/>
          </p:nvPr>
        </p:nvSpPr>
        <p:spPr>
          <a:xfrm>
            <a:off x="5120125" y="4240722"/>
            <a:ext cx="8071863" cy="412677"/>
          </a:xfrm>
          <a:prstGeom prst="rect">
            <a:avLst/>
          </a:prstGeom>
        </p:spPr>
        <p:txBody>
          <a:bodyPr anchor="b"/>
          <a:lstStyle>
            <a:lvl1pPr defTabSz="568205">
              <a:defRPr sz="1740"/>
            </a:lvl1pPr>
          </a:lstStyle>
          <a:p>
            <a:r>
              <a:t>Subhead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Mainstage_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120125" y="548832"/>
            <a:ext cx="7375246" cy="3691892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003E5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3"/>
          </p:nvPr>
        </p:nvSpPr>
        <p:spPr>
          <a:xfrm>
            <a:off x="5120125" y="4240722"/>
            <a:ext cx="8071863" cy="412677"/>
          </a:xfrm>
          <a:prstGeom prst="rect">
            <a:avLst/>
          </a:prstGeom>
        </p:spPr>
        <p:txBody>
          <a:bodyPr anchor="b"/>
          <a:lstStyle>
            <a:lvl1pPr defTabSz="568205">
              <a:defRPr sz="1740"/>
            </a:lvl1pPr>
          </a:lstStyle>
          <a:p>
            <a:r>
              <a:t>Subhead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Mainstage_0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5120125" y="548832"/>
            <a:ext cx="7375246" cy="3691892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003E5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5120125" y="4240722"/>
            <a:ext cx="8071863" cy="412677"/>
          </a:xfrm>
          <a:prstGeom prst="rect">
            <a:avLst/>
          </a:prstGeom>
        </p:spPr>
        <p:txBody>
          <a:bodyPr anchor="b"/>
          <a:lstStyle>
            <a:lvl1pPr defTabSz="568205">
              <a:defRPr sz="1740"/>
            </a:lvl1pPr>
          </a:lstStyle>
          <a:p>
            <a:r>
              <a:t>Subhead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2614262" y="0"/>
            <a:ext cx="10128134" cy="193795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003E5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5098224" y="2182626"/>
            <a:ext cx="8619289" cy="60469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A9E0"/>
                </a:solidFill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1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jpeg" descr="Mainstage_08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311" tIns="65311" rIns="65311" bIns="65311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311" tIns="65311" rIns="65311" bIns="65311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048511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56" r:id="rId4"/>
    <p:sldLayoutId id="2147483658" r:id="rId5"/>
  </p:sldLayoutIdLst>
  <p:transition spd="med"/>
  <p:txStyles>
    <p:titleStyle>
      <a:lvl1pPr marL="0" marR="0" indent="0" algn="ct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72330"/>
          </a:solidFill>
          <a:uFillTx/>
          <a:latin typeface="AvenirNext LT Pro Bold"/>
          <a:ea typeface="AvenirNext LT Pro Bold"/>
          <a:cs typeface="AvenirNext LT Pro Bold"/>
          <a:sym typeface="AvenirNext LT Pro Bold"/>
        </a:defRPr>
      </a:lvl1pPr>
      <a:lvl2pPr marL="0" marR="0" indent="0" algn="ct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72330"/>
          </a:solidFill>
          <a:uFillTx/>
          <a:latin typeface="AvenirNext LT Pro Bold"/>
          <a:ea typeface="AvenirNext LT Pro Bold"/>
          <a:cs typeface="AvenirNext LT Pro Bold"/>
          <a:sym typeface="AvenirNext LT Pro Bold"/>
        </a:defRPr>
      </a:lvl2pPr>
      <a:lvl3pPr marL="0" marR="0" indent="0" algn="ct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72330"/>
          </a:solidFill>
          <a:uFillTx/>
          <a:latin typeface="AvenirNext LT Pro Bold"/>
          <a:ea typeface="AvenirNext LT Pro Bold"/>
          <a:cs typeface="AvenirNext LT Pro Bold"/>
          <a:sym typeface="AvenirNext LT Pro Bold"/>
        </a:defRPr>
      </a:lvl3pPr>
      <a:lvl4pPr marL="0" marR="0" indent="0" algn="ct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72330"/>
          </a:solidFill>
          <a:uFillTx/>
          <a:latin typeface="AvenirNext LT Pro Bold"/>
          <a:ea typeface="AvenirNext LT Pro Bold"/>
          <a:cs typeface="AvenirNext LT Pro Bold"/>
          <a:sym typeface="AvenirNext LT Pro Bold"/>
        </a:defRPr>
      </a:lvl4pPr>
      <a:lvl5pPr marL="0" marR="0" indent="0" algn="ct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72330"/>
          </a:solidFill>
          <a:uFillTx/>
          <a:latin typeface="AvenirNext LT Pro Bold"/>
          <a:ea typeface="AvenirNext LT Pro Bold"/>
          <a:cs typeface="AvenirNext LT Pro Bold"/>
          <a:sym typeface="AvenirNext LT Pro Bold"/>
        </a:defRPr>
      </a:lvl5pPr>
      <a:lvl6pPr marL="0" marR="0" indent="0" algn="ct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72330"/>
          </a:solidFill>
          <a:uFillTx/>
          <a:latin typeface="AvenirNext LT Pro Bold"/>
          <a:ea typeface="AvenirNext LT Pro Bold"/>
          <a:cs typeface="AvenirNext LT Pro Bold"/>
          <a:sym typeface="AvenirNext LT Pro Bold"/>
        </a:defRPr>
      </a:lvl6pPr>
      <a:lvl7pPr marL="0" marR="0" indent="0" algn="ct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72330"/>
          </a:solidFill>
          <a:uFillTx/>
          <a:latin typeface="AvenirNext LT Pro Bold"/>
          <a:ea typeface="AvenirNext LT Pro Bold"/>
          <a:cs typeface="AvenirNext LT Pro Bold"/>
          <a:sym typeface="AvenirNext LT Pro Bold"/>
        </a:defRPr>
      </a:lvl7pPr>
      <a:lvl8pPr marL="0" marR="0" indent="0" algn="ct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72330"/>
          </a:solidFill>
          <a:uFillTx/>
          <a:latin typeface="AvenirNext LT Pro Bold"/>
          <a:ea typeface="AvenirNext LT Pro Bold"/>
          <a:cs typeface="AvenirNext LT Pro Bold"/>
          <a:sym typeface="AvenirNext LT Pro Bold"/>
        </a:defRPr>
      </a:lvl8pPr>
      <a:lvl9pPr marL="0" marR="0" indent="0" algn="ct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072330"/>
          </a:solidFill>
          <a:uFillTx/>
          <a:latin typeface="AvenirNext LT Pro Bold"/>
          <a:ea typeface="AvenirNext LT Pro Bold"/>
          <a:cs typeface="AvenirNext LT Pro Bold"/>
          <a:sym typeface="AvenirNext LT Pro Bold"/>
        </a:defRPr>
      </a:lvl9pPr>
    </p:titleStyle>
    <p:bodyStyle>
      <a:lvl1pPr marL="0" marR="0" indent="0" algn="l" defTabSz="653109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3E51"/>
          </a:solidFill>
          <a:uFillTx/>
          <a:latin typeface="+mj-lt"/>
          <a:ea typeface="+mj-ea"/>
          <a:cs typeface="+mj-cs"/>
          <a:sym typeface="Helvetica"/>
        </a:defRPr>
      </a:lvl1pPr>
      <a:lvl2pPr marL="1061304" marR="0" indent="-408193" algn="l" defTabSz="65310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51"/>
          </a:solidFill>
          <a:uFillTx/>
          <a:latin typeface="+mj-lt"/>
          <a:ea typeface="+mj-ea"/>
          <a:cs typeface="+mj-cs"/>
          <a:sym typeface="Helvetica"/>
        </a:defRPr>
      </a:lvl2pPr>
      <a:lvl3pPr marL="1763421" marR="0" indent="-457200" algn="l" defTabSz="65310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o"/>
        <a:tabLst/>
        <a:defRPr sz="2000" b="0" i="0" u="none" strike="noStrike" cap="none" spc="0" baseline="0">
          <a:ln>
            <a:noFill/>
          </a:ln>
          <a:solidFill>
            <a:srgbClr val="003E51"/>
          </a:solidFill>
          <a:uFillTx/>
          <a:latin typeface="+mj-lt"/>
          <a:ea typeface="+mj-ea"/>
          <a:cs typeface="+mj-cs"/>
          <a:sym typeface="Helvetica"/>
        </a:defRPr>
      </a:lvl3pPr>
      <a:lvl4pPr marL="2285886" marR="0" indent="-326555" algn="l" defTabSz="65310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2000" b="0" i="0" u="none" strike="noStrike" cap="none" spc="0" baseline="0">
          <a:ln>
            <a:noFill/>
          </a:ln>
          <a:solidFill>
            <a:srgbClr val="003E51"/>
          </a:solidFill>
          <a:uFillTx/>
          <a:latin typeface="+mj-lt"/>
          <a:ea typeface="+mj-ea"/>
          <a:cs typeface="+mj-cs"/>
          <a:sym typeface="Helvetica"/>
        </a:defRPr>
      </a:lvl4pPr>
      <a:lvl5pPr marL="2938995" marR="0" indent="-326555" algn="l" defTabSz="65310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»"/>
        <a:tabLst/>
        <a:defRPr sz="2000" b="0" i="0" u="none" strike="noStrike" cap="none" spc="0" baseline="0">
          <a:ln>
            <a:noFill/>
          </a:ln>
          <a:solidFill>
            <a:srgbClr val="003E51"/>
          </a:solidFill>
          <a:uFillTx/>
          <a:latin typeface="+mj-lt"/>
          <a:ea typeface="+mj-ea"/>
          <a:cs typeface="+mj-cs"/>
          <a:sym typeface="Helvetica"/>
        </a:defRPr>
      </a:lvl5pPr>
      <a:lvl6pPr marL="3490761" marR="0" indent="-225210" algn="l" defTabSz="65310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51"/>
          </a:solidFill>
          <a:uFillTx/>
          <a:latin typeface="+mj-lt"/>
          <a:ea typeface="+mj-ea"/>
          <a:cs typeface="+mj-cs"/>
          <a:sym typeface="Helvetica"/>
        </a:defRPr>
      </a:lvl6pPr>
      <a:lvl7pPr marL="4143871" marR="0" indent="-225210" algn="l" defTabSz="65310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51"/>
          </a:solidFill>
          <a:uFillTx/>
          <a:latin typeface="+mj-lt"/>
          <a:ea typeface="+mj-ea"/>
          <a:cs typeface="+mj-cs"/>
          <a:sym typeface="Helvetica"/>
        </a:defRPr>
      </a:lvl7pPr>
      <a:lvl8pPr marL="4796982" marR="0" indent="-225210" algn="l" defTabSz="65310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51"/>
          </a:solidFill>
          <a:uFillTx/>
          <a:latin typeface="+mj-lt"/>
          <a:ea typeface="+mj-ea"/>
          <a:cs typeface="+mj-cs"/>
          <a:sym typeface="Helvetica"/>
        </a:defRPr>
      </a:lvl8pPr>
      <a:lvl9pPr marL="5450092" marR="0" indent="-225210" algn="l" defTabSz="653109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3E51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53109" algn="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306219" algn="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959330" algn="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612440" algn="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265551" algn="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918660" algn="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571770" algn="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5224881" algn="r" defTabSz="6531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g"/><Relationship Id="rId5" Type="http://schemas.openxmlformats.org/officeDocument/2006/relationships/hyperlink" Target="mailto:carolyn@jibo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justin@jibo.co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4610" y="330200"/>
            <a:ext cx="6181180" cy="6181180"/>
          </a:xfrm>
          <a:prstGeom prst="rect">
            <a:avLst/>
          </a:prstGeom>
          <a:ln w="3175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5398239" y="7339330"/>
            <a:ext cx="296608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@jibodev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5398239" y="7339330"/>
            <a:ext cx="296608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@jibodev</a:t>
            </a:r>
          </a:p>
        </p:txBody>
      </p:sp>
      <p:sp>
        <p:nvSpPr>
          <p:cNvPr id="6" name="Shape 121"/>
          <p:cNvSpPr txBox="1">
            <a:spLocks/>
          </p:cNvSpPr>
          <p:nvPr/>
        </p:nvSpPr>
        <p:spPr>
          <a:xfrm>
            <a:off x="1565552" y="2656113"/>
            <a:ext cx="6156048" cy="156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311" tIns="65311" rIns="65311" bIns="65311" anchor="b">
            <a:normAutofit fontScale="52500" lnSpcReduction="20000"/>
          </a:bodyPr>
          <a:lstStyle>
            <a:lvl1pPr marL="0" marR="0" indent="0" algn="l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03E51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1pPr>
            <a:lvl2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2pPr>
            <a:lvl3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3pPr>
            <a:lvl4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4pPr>
            <a:lvl5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5pPr>
            <a:lvl6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6pPr>
            <a:lvl7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7pPr>
            <a:lvl8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8pPr>
            <a:lvl9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9pPr>
          </a:lstStyle>
          <a:p>
            <a:pPr algn="ctr" hangingPunct="1"/>
            <a:endParaRPr lang="en-US" sz="5900" dirty="0" smtClean="0">
              <a:latin typeface="Arial" charset="0"/>
              <a:ea typeface="Arial" charset="0"/>
              <a:cs typeface="Arial" charset="0"/>
            </a:endParaRPr>
          </a:p>
          <a:p>
            <a:pPr algn="ctr" hangingPunct="1"/>
            <a:r>
              <a:rPr lang="en-US" sz="5900" dirty="0" smtClean="0">
                <a:latin typeface="Arial" charset="0"/>
                <a:ea typeface="Arial" charset="0"/>
                <a:cs typeface="Arial" charset="0"/>
                <a:hlinkClick r:id="rId2"/>
              </a:rPr>
              <a:t>justin@jibo.com</a:t>
            </a:r>
            <a:endParaRPr lang="en-US" sz="5900" dirty="0" smtClean="0">
              <a:latin typeface="Arial" charset="0"/>
              <a:ea typeface="Arial" charset="0"/>
              <a:cs typeface="Arial" charset="0"/>
            </a:endParaRPr>
          </a:p>
          <a:p>
            <a:pPr algn="ctr" hangingPunct="1"/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Developer Evangelist</a:t>
            </a:r>
            <a:endParaRPr lang="en-US" dirty="0">
              <a:latin typeface="+mj-lt"/>
            </a:endParaRPr>
          </a:p>
        </p:txBody>
      </p:sp>
      <p:pic>
        <p:nvPicPr>
          <p:cNvPr id="7" name="FF0_614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3570" y="134975"/>
            <a:ext cx="2840012" cy="2811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414" y="134975"/>
            <a:ext cx="3126014" cy="2811424"/>
          </a:xfrm>
          <a:prstGeom prst="rect">
            <a:avLst/>
          </a:prstGeom>
        </p:spPr>
      </p:pic>
      <p:sp>
        <p:nvSpPr>
          <p:cNvPr id="8" name="Shape 121"/>
          <p:cNvSpPr txBox="1">
            <a:spLocks/>
          </p:cNvSpPr>
          <p:nvPr/>
        </p:nvSpPr>
        <p:spPr>
          <a:xfrm>
            <a:off x="7376797" y="2728683"/>
            <a:ext cx="6156048" cy="1563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311" tIns="65311" rIns="65311" bIns="65311" anchor="b">
            <a:normAutofit fontScale="37500" lnSpcReduction="20000"/>
          </a:bodyPr>
          <a:lstStyle>
            <a:lvl1pPr marL="0" marR="0" indent="0" algn="l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03E51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1pPr>
            <a:lvl2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2pPr>
            <a:lvl3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3pPr>
            <a:lvl4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4pPr>
            <a:lvl5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5pPr>
            <a:lvl6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6pPr>
            <a:lvl7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7pPr>
            <a:lvl8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8pPr>
            <a:lvl9pPr marL="0" marR="0" indent="0" algn="ctr" defTabSz="65310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072330"/>
                </a:solidFill>
                <a:uFillTx/>
                <a:latin typeface="AvenirNext LT Pro Bold"/>
                <a:ea typeface="AvenirNext LT Pro Bold"/>
                <a:cs typeface="AvenirNext LT Pro Bold"/>
                <a:sym typeface="AvenirNext LT Pro Bold"/>
              </a:defRPr>
            </a:lvl9pPr>
          </a:lstStyle>
          <a:p>
            <a:pPr algn="ctr" hangingPunct="1"/>
            <a:endParaRPr lang="en-US" sz="5900" dirty="0" smtClean="0">
              <a:latin typeface="Arial" charset="0"/>
              <a:ea typeface="Arial" charset="0"/>
              <a:cs typeface="Arial" charset="0"/>
            </a:endParaRPr>
          </a:p>
          <a:p>
            <a:pPr algn="ctr" hangingPunct="1"/>
            <a:r>
              <a:rPr lang="en-US" sz="5900" dirty="0" smtClean="0">
                <a:latin typeface="Arial" charset="0"/>
                <a:ea typeface="Arial" charset="0"/>
                <a:cs typeface="Arial" charset="0"/>
                <a:hlinkClick r:id="rId5"/>
              </a:rPr>
              <a:t>carolyn</a:t>
            </a:r>
            <a:r>
              <a:rPr lang="en-US" sz="5900" dirty="0" smtClean="0">
                <a:latin typeface="Arial" charset="0"/>
                <a:ea typeface="Arial" charset="0"/>
                <a:cs typeface="Arial" charset="0"/>
                <a:hlinkClick r:id="rId5"/>
              </a:rPr>
              <a:t>@jibo.com</a:t>
            </a:r>
            <a:endParaRPr lang="en-US" sz="5900" dirty="0" smtClean="0">
              <a:latin typeface="Arial" charset="0"/>
              <a:ea typeface="Arial" charset="0"/>
              <a:cs typeface="Arial" charset="0"/>
            </a:endParaRPr>
          </a:p>
          <a:p>
            <a:pPr algn="ctr" hangingPunct="1"/>
            <a:endParaRPr lang="en-US" sz="5900" dirty="0">
              <a:latin typeface="Arial" charset="0"/>
              <a:ea typeface="Arial" charset="0"/>
              <a:cs typeface="Arial" charset="0"/>
            </a:endParaRPr>
          </a:p>
          <a:p>
            <a:pPr algn="ctr" hangingPunct="1"/>
            <a:r>
              <a:rPr lang="en-US" sz="5900" dirty="0" smtClean="0">
                <a:latin typeface="Arial" charset="0"/>
                <a:ea typeface="Arial" charset="0"/>
                <a:cs typeface="Arial" charset="0"/>
              </a:rPr>
              <a:t>Robot SDK Engineer</a:t>
            </a: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endParaRPr lang="en-US" dirty="0">
              <a:latin typeface="+mj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4610" y="330200"/>
            <a:ext cx="6181180" cy="6181180"/>
          </a:xfrm>
          <a:prstGeom prst="rect">
            <a:avLst/>
          </a:prstGeom>
          <a:ln w="3175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5398239" y="7339330"/>
            <a:ext cx="296608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@jibodev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0"/>
            <a:ext cx="10143309" cy="67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3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ot_10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83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4610" y="330200"/>
            <a:ext cx="6181180" cy="6181180"/>
          </a:xfrm>
          <a:prstGeom prst="rect">
            <a:avLst/>
          </a:prstGeom>
          <a:ln w="3175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5398239" y="7339330"/>
            <a:ext cx="296608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@jibodev</a:t>
            </a:r>
          </a:p>
        </p:txBody>
      </p:sp>
    </p:spTree>
    <p:extLst>
      <p:ext uri="{BB962C8B-B14F-4D97-AF65-F5344CB8AC3E}">
        <p14:creationId xmlns:p14="http://schemas.microsoft.com/office/powerpoint/2010/main" val="1566483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4610" y="330200"/>
            <a:ext cx="6181180" cy="6181180"/>
          </a:xfrm>
          <a:prstGeom prst="rect">
            <a:avLst/>
          </a:prstGeom>
          <a:ln w="3175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5398239" y="7339330"/>
            <a:ext cx="296608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@jibodev</a:t>
            </a:r>
          </a:p>
        </p:txBody>
      </p:sp>
      <p:pic>
        <p:nvPicPr>
          <p:cNvPr id="4" name="Jibo-SDK-Logotype-2995 (1).jpg"/>
          <p:cNvPicPr>
            <a:picLocks noChangeAspect="1"/>
          </p:cNvPicPr>
          <p:nvPr/>
        </p:nvPicPr>
        <p:blipFill>
          <a:blip r:embed="rId3">
            <a:extLst/>
          </a:blip>
          <a:srcRect t="40914" b="40914"/>
          <a:stretch>
            <a:fillRect/>
          </a:stretch>
        </p:blipFill>
        <p:spPr>
          <a:xfrm>
            <a:off x="320675" y="822064"/>
            <a:ext cx="5244456" cy="95294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627529" y="2266875"/>
            <a:ext cx="434830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65310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 err="1" smtClean="0">
                <a:ln>
                  <a:noFill/>
                </a:ln>
                <a:solidFill>
                  <a:srgbClr val="07233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SDK.jibo.com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07233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63" y="0"/>
            <a:ext cx="7281014" cy="6875283"/>
          </a:xfrm>
          <a:prstGeom prst="rect">
            <a:avLst/>
          </a:prstGeom>
        </p:spPr>
      </p:pic>
      <p:sp>
        <p:nvSpPr>
          <p:cNvPr id="3" name="Shape 178"/>
          <p:cNvSpPr/>
          <p:nvPr/>
        </p:nvSpPr>
        <p:spPr>
          <a:xfrm>
            <a:off x="5398239" y="7339330"/>
            <a:ext cx="296608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@jibodev</a:t>
            </a:r>
          </a:p>
        </p:txBody>
      </p:sp>
    </p:spTree>
    <p:extLst>
      <p:ext uri="{BB962C8B-B14F-4D97-AF65-F5344CB8AC3E}">
        <p14:creationId xmlns:p14="http://schemas.microsoft.com/office/powerpoint/2010/main" val="154383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3" y="0"/>
            <a:ext cx="9078686" cy="6809015"/>
          </a:xfrm>
          <a:prstGeom prst="rect">
            <a:avLst/>
          </a:prstGeom>
        </p:spPr>
      </p:pic>
      <p:sp>
        <p:nvSpPr>
          <p:cNvPr id="3" name="Shape 178"/>
          <p:cNvSpPr/>
          <p:nvPr/>
        </p:nvSpPr>
        <p:spPr>
          <a:xfrm>
            <a:off x="5398239" y="7339330"/>
            <a:ext cx="296608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@jibodev</a:t>
            </a:r>
          </a:p>
        </p:txBody>
      </p:sp>
    </p:spTree>
    <p:extLst>
      <p:ext uri="{BB962C8B-B14F-4D97-AF65-F5344CB8AC3E}">
        <p14:creationId xmlns:p14="http://schemas.microsoft.com/office/powerpoint/2010/main" val="440967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58" y="182879"/>
            <a:ext cx="11210341" cy="6622869"/>
          </a:xfrm>
          <a:prstGeom prst="rect">
            <a:avLst/>
          </a:prstGeom>
        </p:spPr>
      </p:pic>
      <p:sp>
        <p:nvSpPr>
          <p:cNvPr id="4" name="Shape 178"/>
          <p:cNvSpPr/>
          <p:nvPr/>
        </p:nvSpPr>
        <p:spPr>
          <a:xfrm>
            <a:off x="5398239" y="7339330"/>
            <a:ext cx="296608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@jibodev</a:t>
            </a:r>
          </a:p>
        </p:txBody>
      </p:sp>
    </p:spTree>
    <p:extLst>
      <p:ext uri="{BB962C8B-B14F-4D97-AF65-F5344CB8AC3E}">
        <p14:creationId xmlns:p14="http://schemas.microsoft.com/office/powerpoint/2010/main" val="1538446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987" y="91440"/>
            <a:ext cx="9163232" cy="6593527"/>
          </a:xfrm>
          <a:prstGeom prst="rect">
            <a:avLst/>
          </a:prstGeom>
        </p:spPr>
      </p:pic>
      <p:sp>
        <p:nvSpPr>
          <p:cNvPr id="3" name="Shape 178"/>
          <p:cNvSpPr/>
          <p:nvPr/>
        </p:nvSpPr>
        <p:spPr>
          <a:xfrm>
            <a:off x="5398239" y="7339330"/>
            <a:ext cx="296608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@jibodev</a:t>
            </a:r>
          </a:p>
        </p:txBody>
      </p:sp>
    </p:spTree>
    <p:extLst>
      <p:ext uri="{BB962C8B-B14F-4D97-AF65-F5344CB8AC3E}">
        <p14:creationId xmlns:p14="http://schemas.microsoft.com/office/powerpoint/2010/main" val="15436445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9" y="3245736"/>
            <a:ext cx="5382087" cy="3872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216" y="3245736"/>
            <a:ext cx="5382087" cy="38727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8" y="-156754"/>
            <a:ext cx="5382087" cy="3872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215" y="-156754"/>
            <a:ext cx="5382087" cy="3872753"/>
          </a:xfrm>
          <a:prstGeom prst="rect">
            <a:avLst/>
          </a:prstGeom>
        </p:spPr>
      </p:pic>
      <p:sp>
        <p:nvSpPr>
          <p:cNvPr id="6" name="Shape 178"/>
          <p:cNvSpPr/>
          <p:nvPr/>
        </p:nvSpPr>
        <p:spPr>
          <a:xfrm>
            <a:off x="5398239" y="7339330"/>
            <a:ext cx="296608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@jibodev</a:t>
            </a:r>
          </a:p>
        </p:txBody>
      </p:sp>
    </p:spTree>
    <p:extLst>
      <p:ext uri="{BB962C8B-B14F-4D97-AF65-F5344CB8AC3E}">
        <p14:creationId xmlns:p14="http://schemas.microsoft.com/office/powerpoint/2010/main" val="20966826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72330"/>
      </a:dk1>
      <a:lt1>
        <a:srgbClr val="FFFFFF"/>
      </a:lt1>
      <a:dk2>
        <a:srgbClr val="A7A7A7"/>
      </a:dk2>
      <a:lt2>
        <a:srgbClr val="535353"/>
      </a:lt2>
      <a:accent1>
        <a:srgbClr val="94949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531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7233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531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7233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9494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6531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7233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5310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07233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26</Words>
  <Application>Microsoft Macintosh PowerPoint</Application>
  <PresentationFormat>Custom</PresentationFormat>
  <Paragraphs>18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</vt:lpstr>
      <vt:lpstr>AvenirNext LT Pro Bold</vt:lpstr>
      <vt:lpstr>Calibri</vt:lpstr>
      <vt:lpstr>Helvetica</vt:lpstr>
      <vt:lpstr>Helvetica Neue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Justin Woo</cp:lastModifiedBy>
  <cp:revision>8</cp:revision>
  <dcterms:modified xsi:type="dcterms:W3CDTF">2016-11-11T15:37:38Z</dcterms:modified>
</cp:coreProperties>
</file>